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68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00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066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460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246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75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168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66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20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22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75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41C7312-E683-4091-839E-25333F9523BD}" type="datetimeFigureOut">
              <a:rPr lang="es-ES" smtClean="0"/>
              <a:t>30/03/2022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02B119C-A902-47C4-BC41-767EED1B15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80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HyuIvoPgheI&amp;t=4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xxDqXNB3JI&amp;t=5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FISIOTERÀPIA RESPIRATÒRIA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Paqui Lunar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82185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DRENATGE DE SECRECIONS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 startAt="3"/>
            </a:pPr>
            <a:r>
              <a:rPr lang="es-ES" sz="3100" b="1" i="1" dirty="0" smtClean="0"/>
              <a:t>Evacuar les </a:t>
            </a:r>
            <a:r>
              <a:rPr lang="es-ES" sz="3100" b="1" i="1" dirty="0" err="1" smtClean="0"/>
              <a:t>secrecions</a:t>
            </a:r>
            <a:r>
              <a:rPr lang="es-ES" sz="3100" b="1" i="1" dirty="0" smtClean="0"/>
              <a:t> </a:t>
            </a:r>
            <a:r>
              <a:rPr lang="es-ES" sz="3100" b="1" i="1" dirty="0" err="1" smtClean="0"/>
              <a:t>bronquials</a:t>
            </a:r>
            <a:r>
              <a:rPr lang="es-ES" sz="3100" b="1" i="1" dirty="0" smtClean="0"/>
              <a:t>:</a:t>
            </a:r>
          </a:p>
          <a:p>
            <a:pPr marL="457200" indent="-457200">
              <a:buClr>
                <a:schemeClr val="accent1"/>
              </a:buClr>
              <a:buFont typeface="+mj-lt"/>
              <a:buAutoNum type="arabicPeriod" startAt="3"/>
            </a:pPr>
            <a:endParaRPr lang="es-ES" sz="3100" b="1" i="1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3100" dirty="0" smtClean="0"/>
              <a:t>Inspirar </a:t>
            </a:r>
            <a:r>
              <a:rPr lang="es-ES" sz="3100" dirty="0" err="1" smtClean="0"/>
              <a:t>profundament</a:t>
            </a:r>
            <a:r>
              <a:rPr lang="es-ES" sz="3100" dirty="0" smtClean="0"/>
              <a:t> per el </a:t>
            </a:r>
            <a:r>
              <a:rPr lang="es-ES" sz="3100" dirty="0" err="1" smtClean="0"/>
              <a:t>nas</a:t>
            </a: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3100" dirty="0" err="1" smtClean="0"/>
              <a:t>Obrir</a:t>
            </a:r>
            <a:r>
              <a:rPr lang="es-ES" sz="3100" dirty="0" smtClean="0"/>
              <a:t> la boca el </a:t>
            </a:r>
            <a:r>
              <a:rPr lang="es-ES" sz="3100" dirty="0" err="1" smtClean="0"/>
              <a:t>més</a:t>
            </a:r>
            <a:r>
              <a:rPr lang="es-ES" sz="3100" dirty="0" smtClean="0"/>
              <a:t> gran que </a:t>
            </a:r>
            <a:r>
              <a:rPr lang="es-ES" sz="3100" dirty="0" err="1" smtClean="0"/>
              <a:t>poguem</a:t>
            </a: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3100" dirty="0" err="1" smtClean="0"/>
              <a:t>Expular</a:t>
            </a:r>
            <a:r>
              <a:rPr lang="es-ES" sz="3100" dirty="0" smtClean="0"/>
              <a:t> </a:t>
            </a:r>
            <a:r>
              <a:rPr lang="es-ES" sz="3100" dirty="0" err="1" smtClean="0"/>
              <a:t>l’aire</a:t>
            </a:r>
            <a:r>
              <a:rPr lang="es-ES" sz="3100" dirty="0" smtClean="0"/>
              <a:t> per la boca a gran </a:t>
            </a:r>
            <a:r>
              <a:rPr lang="es-ES" sz="3100" dirty="0" err="1" smtClean="0"/>
              <a:t>velocitat</a:t>
            </a:r>
            <a:r>
              <a:rPr lang="es-ES" sz="3100" dirty="0" smtClean="0"/>
              <a:t> i de forma </a:t>
            </a:r>
            <a:r>
              <a:rPr lang="es-ES" sz="3100" dirty="0" err="1" smtClean="0"/>
              <a:t>breu</a:t>
            </a: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31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3100" dirty="0" err="1" smtClean="0"/>
              <a:t>Tossir</a:t>
            </a:r>
            <a:r>
              <a:rPr lang="es-ES" sz="3100" dirty="0" smtClean="0"/>
              <a:t> i intentar expulsar les </a:t>
            </a:r>
            <a:r>
              <a:rPr lang="es-ES" sz="3100" dirty="0" err="1" smtClean="0"/>
              <a:t>secrecions</a:t>
            </a:r>
            <a:endParaRPr lang="es-ES" sz="3100" dirty="0"/>
          </a:p>
        </p:txBody>
      </p:sp>
    </p:spTree>
    <p:extLst>
      <p:ext uri="{BB962C8B-B14F-4D97-AF65-F5344CB8AC3E}">
        <p14:creationId xmlns:p14="http://schemas.microsoft.com/office/powerpoint/2010/main" val="155026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CONCEPTE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És el conjunt </a:t>
            </a:r>
            <a:r>
              <a:rPr lang="ca-ES" b="1" dirty="0" smtClean="0"/>
              <a:t>de tècniques que permeten millorar la ventilació pulmonar i disminuir l’acumulació de secrecions </a:t>
            </a:r>
            <a:r>
              <a:rPr lang="ca-ES" dirty="0" smtClean="0"/>
              <a:t>facilitant la expectoració i evitant que avancin els símptomes</a:t>
            </a:r>
          </a:p>
          <a:p>
            <a:pPr marL="0" indent="0">
              <a:buClr>
                <a:schemeClr val="accent1"/>
              </a:buClr>
              <a:buNone/>
            </a:pPr>
            <a:endParaRPr lang="ca-ES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La fisioteràpia respiratòria (FR) </a:t>
            </a:r>
            <a:r>
              <a:rPr lang="ca-ES" b="1" dirty="0" smtClean="0"/>
              <a:t>té un paper fonamental en les MPOC, l’asma </a:t>
            </a:r>
            <a:r>
              <a:rPr lang="ca-ES" dirty="0" smtClean="0"/>
              <a:t>i també aquelles que cursen amb una dilació permanent dels bronquis.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847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FUNCIONS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a-ES" b="1" dirty="0" smtClean="0"/>
              <a:t>Netejar les secrecions pulmonars</a:t>
            </a:r>
            <a:r>
              <a:rPr lang="ca-ES" dirty="0" smtClean="0"/>
              <a:t>:</a:t>
            </a:r>
          </a:p>
          <a:p>
            <a:pPr marL="713232" lvl="1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Indicat en pacients incapaços de mobilitzar-les:</a:t>
            </a:r>
          </a:p>
          <a:p>
            <a:pPr marL="9144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Nens</a:t>
            </a:r>
          </a:p>
          <a:p>
            <a:pPr marL="9144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Persones molt grans</a:t>
            </a:r>
          </a:p>
          <a:p>
            <a:pPr marL="9144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Pacients amb MPOC</a:t>
            </a:r>
          </a:p>
          <a:p>
            <a:pPr marL="457200" lvl="2" indent="0">
              <a:buClr>
                <a:schemeClr val="accent1"/>
              </a:buClr>
              <a:buNone/>
            </a:pPr>
            <a:endParaRPr lang="ca-ES" dirty="0" smtClean="0"/>
          </a:p>
          <a:p>
            <a:pPr marL="457200" indent="-457200">
              <a:buFont typeface="+mj-lt"/>
              <a:buAutoNum type="arabicPeriod"/>
            </a:pPr>
            <a:r>
              <a:rPr lang="ca-ES" b="1" dirty="0" smtClean="0"/>
              <a:t>Ajuda a millorar l’intercanvi de gasos:</a:t>
            </a:r>
          </a:p>
          <a:p>
            <a:pPr marL="713232" lvl="1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Indicat en pacients que necessiten augmentar la oxigenació de la sang:</a:t>
            </a:r>
          </a:p>
          <a:p>
            <a:pPr marL="914400" lvl="2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Asmàtics</a:t>
            </a:r>
          </a:p>
          <a:p>
            <a:pPr marL="0" lvl="3" indent="0">
              <a:buClr>
                <a:schemeClr val="accent1"/>
              </a:buClr>
              <a:buNone/>
            </a:pPr>
            <a:endParaRPr lang="es-ES" b="1" dirty="0" smtClean="0"/>
          </a:p>
          <a:p>
            <a:pPr marL="256032" lvl="1" indent="0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79598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PACIENTS DIANA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Pacients amb pneumònia				</a:t>
            </a:r>
            <a:endParaRPr lang="ca-ES" sz="2800" b="1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Rehabilitació post-operatòria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Asma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Fibrosis quística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MPOC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Congestió bronquial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Tos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Dolor respiratori</a:t>
            </a:r>
            <a:endParaRPr lang="ca-ES" dirty="0"/>
          </a:p>
        </p:txBody>
      </p:sp>
      <p:sp>
        <p:nvSpPr>
          <p:cNvPr id="4" name="Flecha derecha 3"/>
          <p:cNvSpPr/>
          <p:nvPr/>
        </p:nvSpPr>
        <p:spPr>
          <a:xfrm>
            <a:off x="4445874" y="2011680"/>
            <a:ext cx="2443655" cy="364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7078717" y="1773010"/>
            <a:ext cx="33908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</a:t>
            </a:r>
            <a:endParaRPr lang="es-E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900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FR POST COVID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4400" dirty="0" smtClean="0"/>
              <a:t>El fisioterapeuta </a:t>
            </a:r>
            <a:r>
              <a:rPr lang="ca-ES" sz="4400" b="1" dirty="0" smtClean="0"/>
              <a:t>comprovarà que no hi hagi moc i líquid </a:t>
            </a:r>
            <a:r>
              <a:rPr lang="ca-ES" sz="4400" dirty="0" smtClean="0"/>
              <a:t>als pulmons:</a:t>
            </a:r>
          </a:p>
          <a:p>
            <a:pPr marL="713232" lvl="1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3600" i="1" dirty="0" smtClean="0"/>
              <a:t>A través de una auscultació</a:t>
            </a:r>
          </a:p>
          <a:p>
            <a:pPr marL="713232" lvl="1" indent="-4572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3600" i="1" dirty="0" smtClean="0"/>
              <a:t>Si hi ha moc: mobilització de les secrecions</a:t>
            </a:r>
          </a:p>
          <a:p>
            <a:pPr marL="256032" lvl="1" indent="0">
              <a:buClr>
                <a:schemeClr val="accent1"/>
              </a:buClr>
              <a:buNone/>
            </a:pPr>
            <a:endParaRPr lang="ca-ES" sz="4400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4400" dirty="0" smtClean="0"/>
              <a:t>Es faran </a:t>
            </a:r>
            <a:r>
              <a:rPr lang="ca-ES" sz="4400" b="1" dirty="0" smtClean="0"/>
              <a:t>exercicis de respiració i resistència </a:t>
            </a:r>
            <a:r>
              <a:rPr lang="ca-ES" sz="4400" dirty="0" smtClean="0"/>
              <a:t>per enfortir el diafragma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sz="4400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4400" b="1" dirty="0" smtClean="0"/>
              <a:t>Augmentarà la capacitat pulmonar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sz="4400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4400" dirty="0" smtClean="0"/>
              <a:t>Aprendre </a:t>
            </a:r>
            <a:r>
              <a:rPr lang="ca-ES" sz="4400" b="1" dirty="0" smtClean="0"/>
              <a:t>bons hàbits de respiració 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sz="4400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sz="4400" dirty="0" smtClean="0"/>
              <a:t>Treball de </a:t>
            </a:r>
            <a:r>
              <a:rPr lang="ca-ES" sz="4400" b="1" dirty="0" smtClean="0"/>
              <a:t>resistència respiratòria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es-ES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48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TÈCNIQUES DE FR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84632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Drenatge postural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Percussió i vibració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Exercicis respiratoris combinats de braços i cames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Educació de la tos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Espirometria incentivada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Readaptació a l’esforç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err="1" smtClean="0"/>
              <a:t>Etc</a:t>
            </a:r>
            <a:r>
              <a:rPr lang="ca-ES" dirty="0" smtClean="0"/>
              <a:t>…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dirty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ca-ES" dirty="0"/>
          </a:p>
          <a:p>
            <a:pPr marL="0" indent="0">
              <a:buClr>
                <a:schemeClr val="accent1"/>
              </a:buClr>
              <a:buNone/>
            </a:pPr>
            <a:r>
              <a:rPr lang="ca-ES" dirty="0" smtClean="0">
                <a:hlinkClick r:id="rId2"/>
              </a:rPr>
              <a:t>https</a:t>
            </a:r>
            <a:r>
              <a:rPr lang="ca-ES" dirty="0">
                <a:hlinkClick r:id="rId2"/>
              </a:rPr>
              <a:t>://</a:t>
            </a:r>
            <a:r>
              <a:rPr lang="ca-ES" dirty="0" smtClean="0">
                <a:hlinkClick r:id="rId2"/>
              </a:rPr>
              <a:t>www.youtube.com/watch?v=HyuIvoPgheI&amp;t=4s</a:t>
            </a:r>
            <a:endParaRPr lang="ca-ES" dirty="0" smtClean="0"/>
          </a:p>
          <a:p>
            <a:pPr marL="0" indent="0">
              <a:buClr>
                <a:schemeClr val="accent1"/>
              </a:buClr>
              <a:buNone/>
            </a:pPr>
            <a:endParaRPr lang="ca-ES" dirty="0"/>
          </a:p>
        </p:txBody>
      </p:sp>
      <p:pic>
        <p:nvPicPr>
          <p:cNvPr id="1026" name="Picture 2" descr="Drenaje postural: MedlinePlus enciclopedia médica illustració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785" y="746258"/>
            <a:ext cx="2684616" cy="214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SIOTERAPIA RESPIRATORIA - ppt video online descargar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3" t="14039" r="15992"/>
          <a:stretch/>
        </p:blipFill>
        <p:spPr bwMode="auto">
          <a:xfrm>
            <a:off x="9894121" y="2524037"/>
            <a:ext cx="1535878" cy="151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ISIOTERAPIA EN ENFERMEDADES RESTRICTIVAS: SDR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540" y="4434840"/>
            <a:ext cx="2745280" cy="129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onsejos para una buena rehabilitación respiratoria en pacientes con cáncer  de pulmón - AEACAP - Asociación Afectados Cáncer de Pulmó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9435" y="4043523"/>
            <a:ext cx="4301561" cy="178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59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DRENATGE DE SECRECIONS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dirty="0" smtClean="0"/>
              <a:t>Un dels exercicis de </a:t>
            </a:r>
            <a:r>
              <a:rPr lang="ca-ES" b="1" dirty="0" smtClean="0"/>
              <a:t>FR més comuns i freqüents és la mobilització de secrecions</a:t>
            </a:r>
          </a:p>
          <a:p>
            <a:pPr marL="0" indent="0">
              <a:buClr>
                <a:schemeClr val="accent1"/>
              </a:buClr>
              <a:buNone/>
            </a:pPr>
            <a:endParaRPr lang="ca-ES" b="1" dirty="0" smtClean="0"/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ca-ES" b="1" dirty="0" smtClean="0"/>
              <a:t>Recomanacions generals</a:t>
            </a:r>
            <a:r>
              <a:rPr lang="ca-ES" dirty="0" smtClean="0"/>
              <a:t>: </a:t>
            </a:r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ca-ES" dirty="0" smtClean="0"/>
              <a:t>Posició del pacient: assegut, amb els peus ben recolzats a terra i esquena recta</a:t>
            </a:r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ca-ES" dirty="0" smtClean="0"/>
              <a:t>Si les vies aèries estan obstruïdes, fer un rentat nasal amb sèrum fisiològic</a:t>
            </a:r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ca-ES" dirty="0" smtClean="0"/>
              <a:t>Estómac buit, per tant al matí en dejú o per la nit abans de anar a dormir</a:t>
            </a:r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ca-ES" dirty="0" smtClean="0"/>
              <a:t>Beure un got d’aigua abans d’iniciar la sessió ajudarà a fluïdificar el moc i humitejar les vies</a:t>
            </a:r>
          </a:p>
          <a:p>
            <a:pPr marL="256032" lvl="1" indent="0">
              <a:buClr>
                <a:schemeClr val="accent1"/>
              </a:buClr>
              <a:buNone/>
            </a:pPr>
            <a:endParaRPr lang="ca-ES" dirty="0" smtClean="0"/>
          </a:p>
          <a:p>
            <a:pPr marL="256032" lvl="1" indent="0">
              <a:buClr>
                <a:schemeClr val="accent1"/>
              </a:buClr>
              <a:buNone/>
            </a:pPr>
            <a:r>
              <a:rPr lang="ca-ES" dirty="0">
                <a:hlinkClick r:id="rId2"/>
              </a:rPr>
              <a:t>https://</a:t>
            </a:r>
            <a:r>
              <a:rPr lang="ca-ES" dirty="0" smtClean="0">
                <a:hlinkClick r:id="rId2"/>
              </a:rPr>
              <a:t>www.youtube.com/watch?v=nxxDqXNB3JI&amp;t=5s</a:t>
            </a:r>
            <a:endParaRPr lang="ca-ES" dirty="0" smtClean="0"/>
          </a:p>
          <a:p>
            <a:pPr marL="256032" lvl="1" indent="0">
              <a:buClr>
                <a:schemeClr val="accent1"/>
              </a:buClr>
              <a:buNone/>
            </a:pPr>
            <a:endParaRPr lang="ca-ES" dirty="0" smtClean="0"/>
          </a:p>
          <a:p>
            <a:pPr marL="256032" lvl="1" indent="0">
              <a:buClr>
                <a:schemeClr val="accent1"/>
              </a:buClr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99712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DRENATGE DE SECRECIONS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400" b="1" i="1" dirty="0" err="1" smtClean="0"/>
              <a:t>Desenganxar</a:t>
            </a:r>
            <a:r>
              <a:rPr lang="es-ES" sz="3400" b="1" i="1" dirty="0" smtClean="0"/>
              <a:t> les </a:t>
            </a:r>
            <a:r>
              <a:rPr lang="es-ES" sz="3400" b="1" i="1" dirty="0" err="1" smtClean="0"/>
              <a:t>secrecions</a:t>
            </a:r>
            <a:r>
              <a:rPr lang="es-ES" sz="3400" b="1" i="1" dirty="0" smtClean="0"/>
              <a:t> </a:t>
            </a:r>
            <a:r>
              <a:rPr lang="es-ES" sz="3400" b="1" i="1" dirty="0" err="1" smtClean="0"/>
              <a:t>bronquials</a:t>
            </a:r>
            <a:r>
              <a:rPr lang="es-ES" sz="3400" dirty="0" smtClean="0"/>
              <a:t>:</a:t>
            </a:r>
          </a:p>
          <a:p>
            <a:pPr marL="0" indent="0">
              <a:buClr>
                <a:schemeClr val="accent1"/>
              </a:buClr>
              <a:buNone/>
            </a:pPr>
            <a:endParaRPr lang="es-ES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000" dirty="0" smtClean="0"/>
              <a:t>Inspirar </a:t>
            </a:r>
            <a:r>
              <a:rPr lang="es-ES" sz="3000" dirty="0" err="1" smtClean="0"/>
              <a:t>lentament</a:t>
            </a:r>
            <a:r>
              <a:rPr lang="es-ES" sz="3000" dirty="0" smtClean="0"/>
              <a:t> per el </a:t>
            </a:r>
            <a:r>
              <a:rPr lang="es-ES" sz="3000" dirty="0" err="1" smtClean="0"/>
              <a:t>nas</a:t>
            </a:r>
            <a:r>
              <a:rPr lang="es-ES" sz="3000" dirty="0" smtClean="0"/>
              <a:t> </a:t>
            </a:r>
            <a:r>
              <a:rPr lang="es-ES" sz="3000" dirty="0" err="1" smtClean="0"/>
              <a:t>amb</a:t>
            </a:r>
            <a:r>
              <a:rPr lang="es-ES" sz="3000" dirty="0" smtClean="0"/>
              <a:t> la boca </a:t>
            </a:r>
            <a:r>
              <a:rPr lang="es-ES" sz="3000" dirty="0" err="1" smtClean="0"/>
              <a:t>tancada</a:t>
            </a: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000" dirty="0" smtClean="0"/>
              <a:t>Posar </a:t>
            </a:r>
            <a:r>
              <a:rPr lang="es-ES" sz="3000" dirty="0" err="1" smtClean="0"/>
              <a:t>els</a:t>
            </a:r>
            <a:r>
              <a:rPr lang="es-ES" sz="3000" dirty="0" smtClean="0"/>
              <a:t> </a:t>
            </a:r>
            <a:r>
              <a:rPr lang="es-ES" sz="3000" dirty="0" err="1" smtClean="0"/>
              <a:t>llavis</a:t>
            </a:r>
            <a:r>
              <a:rPr lang="es-ES" sz="3000" dirty="0" smtClean="0"/>
              <a:t> </a:t>
            </a:r>
            <a:r>
              <a:rPr lang="es-ES" sz="3000" dirty="0" err="1" smtClean="0"/>
              <a:t>com</a:t>
            </a:r>
            <a:r>
              <a:rPr lang="es-ES" sz="3000" dirty="0" smtClean="0"/>
              <a:t> si </a:t>
            </a:r>
            <a:r>
              <a:rPr lang="es-ES" sz="3000" dirty="0" err="1" smtClean="0"/>
              <a:t>anessim</a:t>
            </a:r>
            <a:r>
              <a:rPr lang="es-ES" sz="3000" dirty="0" smtClean="0"/>
              <a:t> a bufar les </a:t>
            </a:r>
            <a:r>
              <a:rPr lang="es-ES" sz="3000" dirty="0" err="1" smtClean="0"/>
              <a:t>espelmes</a:t>
            </a: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000" dirty="0" smtClean="0"/>
              <a:t>Expirar </a:t>
            </a:r>
            <a:r>
              <a:rPr lang="es-ES" sz="3000" dirty="0" err="1" smtClean="0"/>
              <a:t>lentament</a:t>
            </a:r>
            <a:r>
              <a:rPr lang="es-ES" sz="3000" dirty="0" smtClean="0"/>
              <a:t> </a:t>
            </a:r>
            <a:r>
              <a:rPr lang="es-ES" sz="3000" dirty="0" err="1" smtClean="0"/>
              <a:t>fins</a:t>
            </a:r>
            <a:r>
              <a:rPr lang="es-ES" sz="3000" dirty="0" smtClean="0"/>
              <a:t> a </a:t>
            </a:r>
            <a:r>
              <a:rPr lang="es-ES" sz="3000" dirty="0" err="1" smtClean="0"/>
              <a:t>treure</a:t>
            </a:r>
            <a:r>
              <a:rPr lang="es-ES" sz="3000" dirty="0" smtClean="0"/>
              <a:t> </a:t>
            </a:r>
            <a:r>
              <a:rPr lang="es-ES" sz="3000" dirty="0" err="1" smtClean="0"/>
              <a:t>tot</a:t>
            </a:r>
            <a:r>
              <a:rPr lang="es-ES" sz="3000" dirty="0" smtClean="0"/>
              <a:t> </a:t>
            </a:r>
            <a:r>
              <a:rPr lang="es-ES" sz="3000" dirty="0" err="1" smtClean="0"/>
              <a:t>l’aire</a:t>
            </a:r>
            <a:r>
              <a:rPr lang="es-ES" sz="3000" dirty="0" smtClean="0"/>
              <a:t> </a:t>
            </a:r>
            <a:r>
              <a:rPr lang="es-ES" sz="3000" dirty="0" err="1" smtClean="0"/>
              <a:t>dels</a:t>
            </a:r>
            <a:r>
              <a:rPr lang="es-ES" sz="3000" dirty="0" smtClean="0"/>
              <a:t> </a:t>
            </a:r>
            <a:r>
              <a:rPr lang="es-ES" sz="3000" dirty="0" err="1" smtClean="0"/>
              <a:t>pulmons</a:t>
            </a: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000" dirty="0" smtClean="0"/>
              <a:t>Repetir entre 5 i 10 </a:t>
            </a:r>
            <a:r>
              <a:rPr lang="es-ES" sz="3000" dirty="0" err="1" smtClean="0"/>
              <a:t>vegades</a:t>
            </a: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endParaRPr lang="es-ES" sz="3000" dirty="0" smtClean="0"/>
          </a:p>
          <a:p>
            <a:pPr marL="713232" lvl="1" indent="-457200">
              <a:buClr>
                <a:schemeClr val="accent1"/>
              </a:buClr>
              <a:buFont typeface="+mj-lt"/>
              <a:buAutoNum type="arabicPeriod"/>
            </a:pPr>
            <a:r>
              <a:rPr lang="es-ES" sz="3000" dirty="0" smtClean="0"/>
              <a:t>Descansar 1’</a:t>
            </a:r>
          </a:p>
        </p:txBody>
      </p:sp>
    </p:spTree>
    <p:extLst>
      <p:ext uri="{BB962C8B-B14F-4D97-AF65-F5344CB8AC3E}">
        <p14:creationId xmlns:p14="http://schemas.microsoft.com/office/powerpoint/2010/main" val="4191694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DRENATGE DE SECRECIONS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Clr>
                <a:schemeClr val="accent1"/>
              </a:buClr>
              <a:buFont typeface="+mj-lt"/>
              <a:buAutoNum type="arabicPeriod" startAt="2"/>
            </a:pPr>
            <a:r>
              <a:rPr lang="es-ES" sz="2900" b="1" i="1" dirty="0" err="1" smtClean="0"/>
              <a:t>Recol·lectar</a:t>
            </a:r>
            <a:r>
              <a:rPr lang="es-ES" sz="2900" b="1" i="1" dirty="0" smtClean="0"/>
              <a:t> les </a:t>
            </a:r>
            <a:r>
              <a:rPr lang="es-ES" sz="2900" b="1" i="1" dirty="0" err="1" smtClean="0"/>
              <a:t>secrecions</a:t>
            </a:r>
            <a:r>
              <a:rPr lang="es-ES" sz="2900" b="1" i="1" dirty="0" smtClean="0"/>
              <a:t> </a:t>
            </a:r>
            <a:r>
              <a:rPr lang="es-ES" sz="2900" b="1" i="1" dirty="0" err="1" smtClean="0"/>
              <a:t>bronquials</a:t>
            </a:r>
            <a:r>
              <a:rPr lang="es-ES" sz="2900" b="1" i="1" dirty="0" smtClean="0"/>
              <a:t> </a:t>
            </a:r>
            <a:r>
              <a:rPr lang="es-ES" sz="2900" b="1" i="1" dirty="0" err="1" smtClean="0"/>
              <a:t>cap</a:t>
            </a:r>
            <a:r>
              <a:rPr lang="es-ES" sz="2900" b="1" i="1" dirty="0" smtClean="0"/>
              <a:t> a les </a:t>
            </a:r>
            <a:r>
              <a:rPr lang="es-ES" sz="2900" b="1" i="1" dirty="0" err="1" smtClean="0"/>
              <a:t>vies</a:t>
            </a:r>
            <a:r>
              <a:rPr lang="es-ES" sz="2900" b="1" i="1" dirty="0" smtClean="0"/>
              <a:t> </a:t>
            </a:r>
            <a:r>
              <a:rPr lang="es-ES" sz="2900" b="1" i="1" dirty="0" err="1" smtClean="0"/>
              <a:t>aèries</a:t>
            </a:r>
            <a:r>
              <a:rPr lang="es-ES" sz="2900" b="1" i="1" dirty="0" smtClean="0"/>
              <a:t> </a:t>
            </a:r>
            <a:r>
              <a:rPr lang="es-ES" sz="2900" b="1" i="1" dirty="0" err="1" smtClean="0"/>
              <a:t>proximals</a:t>
            </a:r>
            <a:r>
              <a:rPr lang="es-ES" sz="2900" b="1" i="1" dirty="0" smtClean="0"/>
              <a:t>:</a:t>
            </a:r>
          </a:p>
          <a:p>
            <a:pPr marL="0" indent="0">
              <a:buClr>
                <a:schemeClr val="accent1"/>
              </a:buClr>
              <a:buNone/>
            </a:pPr>
            <a:endParaRPr lang="es-ES" sz="2900" b="1" i="1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2600" dirty="0" smtClean="0"/>
              <a:t>Inspirar </a:t>
            </a:r>
            <a:r>
              <a:rPr lang="es-ES" sz="2600" dirty="0" err="1" smtClean="0"/>
              <a:t>lentament</a:t>
            </a:r>
            <a:r>
              <a:rPr lang="es-ES" sz="2600" dirty="0" smtClean="0"/>
              <a:t> per el </a:t>
            </a:r>
            <a:r>
              <a:rPr lang="es-ES" sz="2600" dirty="0" err="1" smtClean="0"/>
              <a:t>nas</a:t>
            </a:r>
            <a:r>
              <a:rPr lang="es-ES" sz="2600" dirty="0" smtClean="0"/>
              <a:t> </a:t>
            </a:r>
            <a:r>
              <a:rPr lang="es-ES" sz="2600" dirty="0" err="1" smtClean="0"/>
              <a:t>amb</a:t>
            </a:r>
            <a:r>
              <a:rPr lang="es-ES" sz="2600" dirty="0" smtClean="0"/>
              <a:t> la boca </a:t>
            </a:r>
            <a:r>
              <a:rPr lang="es-ES" sz="2600" dirty="0" err="1" smtClean="0"/>
              <a:t>tancada</a:t>
            </a: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2600" dirty="0" err="1" smtClean="0"/>
              <a:t>Obrir</a:t>
            </a:r>
            <a:r>
              <a:rPr lang="es-ES" sz="2600" dirty="0" smtClean="0"/>
              <a:t> la boca gran i rodona </a:t>
            </a:r>
            <a:r>
              <a:rPr lang="es-ES" sz="2600" dirty="0" err="1" smtClean="0"/>
              <a:t>com</a:t>
            </a:r>
            <a:r>
              <a:rPr lang="es-ES" sz="2600" dirty="0" smtClean="0"/>
              <a:t> per </a:t>
            </a:r>
            <a:r>
              <a:rPr lang="es-ES" sz="2600" dirty="0" err="1" smtClean="0"/>
              <a:t>fer</a:t>
            </a:r>
            <a:r>
              <a:rPr lang="es-ES" sz="2600" dirty="0" smtClean="0"/>
              <a:t> vaho</a:t>
            </a:r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2600" dirty="0" smtClean="0"/>
              <a:t>Expulsar </a:t>
            </a:r>
            <a:r>
              <a:rPr lang="es-ES" sz="2600" dirty="0" err="1" smtClean="0"/>
              <a:t>l’aire</a:t>
            </a:r>
            <a:r>
              <a:rPr lang="es-ES" sz="2600" dirty="0" smtClean="0"/>
              <a:t> </a:t>
            </a:r>
            <a:r>
              <a:rPr lang="es-ES" sz="2600" dirty="0" err="1" smtClean="0"/>
              <a:t>lentament</a:t>
            </a:r>
            <a:r>
              <a:rPr lang="es-ES" sz="2600" dirty="0" smtClean="0"/>
              <a:t> </a:t>
            </a:r>
            <a:r>
              <a:rPr lang="es-ES" sz="2600" dirty="0" err="1" smtClean="0"/>
              <a:t>com</a:t>
            </a:r>
            <a:r>
              <a:rPr lang="es-ES" sz="2600" dirty="0" smtClean="0"/>
              <a:t> si </a:t>
            </a:r>
            <a:r>
              <a:rPr lang="es-ES" sz="2600" dirty="0" err="1" smtClean="0"/>
              <a:t>estiguessim</a:t>
            </a:r>
            <a:r>
              <a:rPr lang="es-ES" sz="2600" dirty="0" smtClean="0"/>
              <a:t> </a:t>
            </a:r>
            <a:r>
              <a:rPr lang="es-ES" sz="2600" dirty="0" err="1" smtClean="0"/>
              <a:t>fent</a:t>
            </a:r>
            <a:r>
              <a:rPr lang="es-ES" sz="2600" dirty="0" smtClean="0"/>
              <a:t> vaho</a:t>
            </a:r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2600" dirty="0" smtClean="0"/>
              <a:t>Repetir entre 5 i 10 </a:t>
            </a:r>
            <a:r>
              <a:rPr lang="es-ES" sz="2600" dirty="0" err="1" smtClean="0"/>
              <a:t>vegades</a:t>
            </a: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endParaRPr lang="es-ES" sz="2600" dirty="0" smtClean="0"/>
          </a:p>
          <a:p>
            <a:pPr marL="770382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es-ES" sz="2600" dirty="0" smtClean="0"/>
              <a:t>Descansar 1’</a:t>
            </a:r>
          </a:p>
        </p:txBody>
      </p:sp>
    </p:spTree>
    <p:extLst>
      <p:ext uri="{BB962C8B-B14F-4D97-AF65-F5344CB8AC3E}">
        <p14:creationId xmlns:p14="http://schemas.microsoft.com/office/powerpoint/2010/main" val="150568498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136</TotalTime>
  <Words>408</Words>
  <Application>Microsoft Office PowerPoint</Application>
  <PresentationFormat>Panorámica</PresentationFormat>
  <Paragraphs>96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 Light</vt:lpstr>
      <vt:lpstr>Wingdings</vt:lpstr>
      <vt:lpstr>Metropolitana</vt:lpstr>
      <vt:lpstr>FISIOTERÀPIA RESPIRATÒRIA</vt:lpstr>
      <vt:lpstr>CONCEPTE</vt:lpstr>
      <vt:lpstr>FUNCIONS </vt:lpstr>
      <vt:lpstr>PACIENTS DIANA</vt:lpstr>
      <vt:lpstr>FR POST COVID</vt:lpstr>
      <vt:lpstr>TÈCNIQUES DE FR</vt:lpstr>
      <vt:lpstr>DRENATGE DE SECRECIONS</vt:lpstr>
      <vt:lpstr>DRENATGE DE SECRECIONS</vt:lpstr>
      <vt:lpstr>DRENATGE DE SECRECIONS</vt:lpstr>
      <vt:lpstr>DRENATGE DE SECRECIONS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FISIOTERÀPIA RESPIRATÒRIA</dc:title>
  <dc:creator>Profe</dc:creator>
  <cp:lastModifiedBy>Profe</cp:lastModifiedBy>
  <cp:revision>6</cp:revision>
  <dcterms:created xsi:type="dcterms:W3CDTF">2022-03-30T15:18:41Z</dcterms:created>
  <dcterms:modified xsi:type="dcterms:W3CDTF">2022-03-30T17:35:02Z</dcterms:modified>
</cp:coreProperties>
</file>