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60" r:id="rId6"/>
    <p:sldId id="261" r:id="rId7"/>
    <p:sldId id="264" r:id="rId8"/>
    <p:sldId id="265" r:id="rId9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smtClean="0"/>
              <a:t>Feu clic aquí per editar l'estil de subtítols del patró.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087D-C333-401B-9968-EA4598C66277}" type="datetimeFigureOut">
              <a:rPr lang="ca-ES" smtClean="0"/>
              <a:t>03/05/2017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868E6-B4FA-43F4-B4C9-FA92E776220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63388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087D-C333-401B-9968-EA4598C66277}" type="datetimeFigureOut">
              <a:rPr lang="ca-ES" smtClean="0"/>
              <a:t>03/05/2017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868E6-B4FA-43F4-B4C9-FA92E776220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97750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087D-C333-401B-9968-EA4598C66277}" type="datetimeFigureOut">
              <a:rPr lang="ca-ES" smtClean="0"/>
              <a:t>03/05/2017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868E6-B4FA-43F4-B4C9-FA92E776220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70699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087D-C333-401B-9968-EA4598C66277}" type="datetimeFigureOut">
              <a:rPr lang="ca-ES" smtClean="0"/>
              <a:t>03/05/2017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868E6-B4FA-43F4-B4C9-FA92E776220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02981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087D-C333-401B-9968-EA4598C66277}" type="datetimeFigureOut">
              <a:rPr lang="ca-ES" smtClean="0"/>
              <a:t>03/05/2017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868E6-B4FA-43F4-B4C9-FA92E776220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3449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087D-C333-401B-9968-EA4598C66277}" type="datetimeFigureOut">
              <a:rPr lang="ca-ES" smtClean="0"/>
              <a:t>03/05/2017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868E6-B4FA-43F4-B4C9-FA92E776220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4578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087D-C333-401B-9968-EA4598C66277}" type="datetimeFigureOut">
              <a:rPr lang="ca-ES" smtClean="0"/>
              <a:t>03/05/2017</a:t>
            </a:fld>
            <a:endParaRPr lang="ca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868E6-B4FA-43F4-B4C9-FA92E776220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89512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087D-C333-401B-9968-EA4598C66277}" type="datetimeFigureOut">
              <a:rPr lang="ca-ES" smtClean="0"/>
              <a:t>03/05/2017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868E6-B4FA-43F4-B4C9-FA92E776220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86435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087D-C333-401B-9968-EA4598C66277}" type="datetimeFigureOut">
              <a:rPr lang="ca-ES" smtClean="0"/>
              <a:t>03/05/2017</a:t>
            </a:fld>
            <a:endParaRPr 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868E6-B4FA-43F4-B4C9-FA92E776220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24447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087D-C333-401B-9968-EA4598C66277}" type="datetimeFigureOut">
              <a:rPr lang="ca-ES" smtClean="0"/>
              <a:t>03/05/2017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868E6-B4FA-43F4-B4C9-FA92E776220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63398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087D-C333-401B-9968-EA4598C66277}" type="datetimeFigureOut">
              <a:rPr lang="ca-ES" smtClean="0"/>
              <a:t>03/05/2017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868E6-B4FA-43F4-B4C9-FA92E776220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79631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3087D-C333-401B-9968-EA4598C66277}" type="datetimeFigureOut">
              <a:rPr lang="ca-ES" smtClean="0"/>
              <a:t>03/05/2017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868E6-B4FA-43F4-B4C9-FA92E776220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22522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1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01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990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909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81030" y="-1388951"/>
            <a:ext cx="5693467" cy="1012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385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1" y="-1251520"/>
            <a:ext cx="4896544" cy="814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24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45707" y="0"/>
            <a:ext cx="86525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99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1" y="0"/>
            <a:ext cx="89258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489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0</Words>
  <Application>Microsoft Office PowerPoint</Application>
  <PresentationFormat>Presentació en pantalla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8</vt:i4>
      </vt:variant>
    </vt:vector>
  </HeadingPairs>
  <TitlesOfParts>
    <vt:vector size="9" baseType="lpstr">
      <vt:lpstr>Tema de l'Office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Profe</dc:creator>
  <cp:lastModifiedBy>Profe</cp:lastModifiedBy>
  <cp:revision>3</cp:revision>
  <dcterms:created xsi:type="dcterms:W3CDTF">2017-05-03T15:46:26Z</dcterms:created>
  <dcterms:modified xsi:type="dcterms:W3CDTF">2017-05-03T17:01:37Z</dcterms:modified>
</cp:coreProperties>
</file>