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17B10-E77E-4148-A0ED-44D8ED64DEB7}" type="datetimeFigureOut">
              <a:rPr lang="es-ES" smtClean="0"/>
              <a:pPr/>
              <a:t>18/10/2015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C0B0-D387-491A-8C01-AE8E7CC13A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C:\Users\olga\Desktop\colecistectomia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0" y="1322388"/>
            <a:ext cx="83820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 descr="C:\Users\olga\Desktop\colecistectomia 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9963" y="612775"/>
            <a:ext cx="4572000" cy="474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C:\Users\olga\Desktop\colecisteto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4876801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 descr="C:\Users\olga\Desktop\colecistectomia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568" y="0"/>
            <a:ext cx="8813800" cy="6477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 descr="C:\Users\olga\Desktop\colecistectomia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3963" y="446088"/>
            <a:ext cx="6146800" cy="635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olga</dc:creator>
  <cp:lastModifiedBy>olga</cp:lastModifiedBy>
  <cp:revision>1</cp:revision>
  <dcterms:created xsi:type="dcterms:W3CDTF">2015-10-18T18:47:34Z</dcterms:created>
  <dcterms:modified xsi:type="dcterms:W3CDTF">2015-10-18T20:06:38Z</dcterms:modified>
</cp:coreProperties>
</file>