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7" r:id="rId6"/>
    <p:sldId id="268" r:id="rId7"/>
    <p:sldId id="260" r:id="rId8"/>
    <p:sldId id="261" r:id="rId9"/>
    <p:sldId id="264" r:id="rId10"/>
    <p:sldId id="269" r:id="rId11"/>
    <p:sldId id="266" r:id="rId12"/>
    <p:sldId id="263" r:id="rId13"/>
    <p:sldId id="271" r:id="rId14"/>
    <p:sldId id="270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5380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367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88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744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12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5587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0839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54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03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0364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547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4871C-8CDE-400F-A1D0-DD369494F4ED}" type="datetimeFigureOut">
              <a:rPr lang="es-ES" smtClean="0"/>
              <a:t>17/04/2018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D8BE2-9230-4781-AD57-236A4523ABC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243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/>
          <a:lstStyle/>
          <a:p>
            <a:r>
              <a:rPr lang="es-ES_tradnl" dirty="0" err="1" smtClean="0"/>
              <a:t>Col·locació</a:t>
            </a:r>
            <a:r>
              <a:rPr lang="es-ES_tradnl" dirty="0" smtClean="0"/>
              <a:t> de la </a:t>
            </a:r>
            <a:r>
              <a:rPr lang="es-ES_tradnl" dirty="0" err="1" smtClean="0"/>
              <a:t>cànula</a:t>
            </a:r>
            <a:r>
              <a:rPr lang="es-ES_tradnl" dirty="0" smtClean="0"/>
              <a:t> de </a:t>
            </a:r>
            <a:r>
              <a:rPr lang="es-ES_tradnl" dirty="0" err="1" smtClean="0"/>
              <a:t>traqueostomia</a:t>
            </a:r>
            <a:endParaRPr lang="es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t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075" y="1543050"/>
            <a:ext cx="260985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649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Mascareta laríngea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550" y="2034381"/>
            <a:ext cx="3390900" cy="3657600"/>
          </a:xfrm>
        </p:spPr>
      </p:pic>
    </p:spTree>
    <p:extLst>
      <p:ext uri="{BB962C8B-B14F-4D97-AF65-F5344CB8AC3E}">
        <p14:creationId xmlns:p14="http://schemas.microsoft.com/office/powerpoint/2010/main" val="3739641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Col·locació</a:t>
            </a:r>
            <a:r>
              <a:rPr lang="es-ES_tradnl" dirty="0" smtClean="0"/>
              <a:t> mascareta laríngea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564904"/>
            <a:ext cx="6057431" cy="2775595"/>
          </a:xfrm>
        </p:spPr>
      </p:pic>
    </p:spTree>
    <p:extLst>
      <p:ext uri="{BB962C8B-B14F-4D97-AF65-F5344CB8AC3E}">
        <p14:creationId xmlns:p14="http://schemas.microsoft.com/office/powerpoint/2010/main" val="3420129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CPAP x </a:t>
            </a:r>
            <a:r>
              <a:rPr lang="es-ES_tradnl" dirty="0" err="1" smtClean="0"/>
              <a:t>l’apnea</a:t>
            </a:r>
            <a:r>
              <a:rPr lang="es-ES_tradnl" dirty="0" smtClean="0"/>
              <a:t> del son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175" y="1658144"/>
            <a:ext cx="4819650" cy="4410075"/>
          </a:xfrm>
        </p:spPr>
      </p:pic>
      <p:sp>
        <p:nvSpPr>
          <p:cNvPr id="5" name="Títol 1"/>
          <p:cNvSpPr txBox="1">
            <a:spLocks/>
          </p:cNvSpPr>
          <p:nvPr/>
        </p:nvSpPr>
        <p:spPr>
          <a:xfrm>
            <a:off x="323528" y="55892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smtClean="0"/>
              <a:t>CPAP: </a:t>
            </a:r>
            <a:r>
              <a:rPr lang="es-ES" sz="3200" b="1" smtClean="0"/>
              <a:t>continuous positive airway pressure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38979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CPAP: </a:t>
            </a:r>
            <a:r>
              <a:rPr lang="es-ES" sz="3200" b="1" dirty="0" err="1" smtClean="0"/>
              <a:t>continuous</a:t>
            </a:r>
            <a:r>
              <a:rPr lang="es-ES" sz="3200" b="1" dirty="0" smtClean="0"/>
              <a:t> </a:t>
            </a:r>
            <a:r>
              <a:rPr lang="es-ES" sz="3200" b="1" dirty="0"/>
              <a:t>positive </a:t>
            </a:r>
            <a:r>
              <a:rPr lang="es-ES" sz="3200" b="1" dirty="0" err="1"/>
              <a:t>airway</a:t>
            </a:r>
            <a:r>
              <a:rPr lang="es-ES" sz="3200" b="1" dirty="0"/>
              <a:t> </a:t>
            </a:r>
            <a:r>
              <a:rPr lang="es-ES" sz="3200" b="1" dirty="0" err="1"/>
              <a:t>pressure</a:t>
            </a:r>
            <a:endParaRPr lang="es-ES" sz="3200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737" y="1643856"/>
            <a:ext cx="5724525" cy="4438650"/>
          </a:xfrm>
        </p:spPr>
      </p:pic>
    </p:spTree>
    <p:extLst>
      <p:ext uri="{BB962C8B-B14F-4D97-AF65-F5344CB8AC3E}">
        <p14:creationId xmlns:p14="http://schemas.microsoft.com/office/powerpoint/2010/main" val="3795012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CPAP x </a:t>
            </a:r>
            <a:r>
              <a:rPr lang="es-ES_tradnl" dirty="0" err="1" smtClean="0"/>
              <a:t>l’apnea</a:t>
            </a:r>
            <a:r>
              <a:rPr lang="es-ES_tradnl" dirty="0" smtClean="0"/>
              <a:t> del son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92896"/>
            <a:ext cx="3544217" cy="3099129"/>
          </a:xfrm>
        </p:spPr>
      </p:pic>
    </p:spTree>
    <p:extLst>
      <p:ext uri="{BB962C8B-B14F-4D97-AF65-F5344CB8AC3E}">
        <p14:creationId xmlns:p14="http://schemas.microsoft.com/office/powerpoint/2010/main" val="18220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Mascareta </a:t>
            </a:r>
            <a:r>
              <a:rPr lang="es-ES_tradnl" dirty="0" smtClean="0"/>
              <a:t>laríngea </a:t>
            </a:r>
            <a:r>
              <a:rPr lang="es-ES_tradnl" dirty="0" err="1" smtClean="0"/>
              <a:t>d’oxigenoteràpia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325" y="2296319"/>
            <a:ext cx="5467350" cy="3133725"/>
          </a:xfrm>
        </p:spPr>
      </p:pic>
    </p:spTree>
    <p:extLst>
      <p:ext uri="{BB962C8B-B14F-4D97-AF65-F5344CB8AC3E}">
        <p14:creationId xmlns:p14="http://schemas.microsoft.com/office/powerpoint/2010/main" val="2894363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Mascarilla laríngea </a:t>
            </a:r>
            <a:r>
              <a:rPr lang="es-ES_tradnl" dirty="0" err="1" smtClean="0"/>
              <a:t>d’oxigenoteràpia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525" y="1858169"/>
            <a:ext cx="5314950" cy="4010025"/>
          </a:xfrm>
        </p:spPr>
      </p:pic>
    </p:spTree>
    <p:extLst>
      <p:ext uri="{BB962C8B-B14F-4D97-AF65-F5344CB8AC3E}">
        <p14:creationId xmlns:p14="http://schemas.microsoft.com/office/powerpoint/2010/main" val="3652944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Mascarilla laríngea </a:t>
            </a:r>
            <a:r>
              <a:rPr lang="es-ES_tradnl" dirty="0" err="1" smtClean="0"/>
              <a:t>d’aerosolteràpia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2869" y="1600200"/>
            <a:ext cx="3518262" cy="4525963"/>
          </a:xfrm>
        </p:spPr>
      </p:pic>
    </p:spTree>
    <p:extLst>
      <p:ext uri="{BB962C8B-B14F-4D97-AF65-F5344CB8AC3E}">
        <p14:creationId xmlns:p14="http://schemas.microsoft.com/office/powerpoint/2010/main" val="2466599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Tub</a:t>
            </a:r>
            <a:r>
              <a:rPr lang="es-ES_tradnl" dirty="0" smtClean="0"/>
              <a:t> </a:t>
            </a:r>
            <a:r>
              <a:rPr lang="es-ES_tradnl" dirty="0" err="1" smtClean="0"/>
              <a:t>endotraqueal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5" y="1758156"/>
            <a:ext cx="8172450" cy="4210050"/>
          </a:xfrm>
        </p:spPr>
      </p:pic>
    </p:spTree>
    <p:extLst>
      <p:ext uri="{BB962C8B-B14F-4D97-AF65-F5344CB8AC3E}">
        <p14:creationId xmlns:p14="http://schemas.microsoft.com/office/powerpoint/2010/main" val="2592312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Col·locació</a:t>
            </a:r>
            <a:r>
              <a:rPr lang="es-ES_tradnl" dirty="0" smtClean="0"/>
              <a:t> del </a:t>
            </a:r>
            <a:r>
              <a:rPr lang="es-ES_tradnl" dirty="0" err="1" smtClean="0"/>
              <a:t>tub</a:t>
            </a:r>
            <a:r>
              <a:rPr lang="es-ES_tradnl" dirty="0" smtClean="0"/>
              <a:t> </a:t>
            </a:r>
            <a:r>
              <a:rPr lang="es-ES_tradnl" dirty="0" err="1" smtClean="0"/>
              <a:t>endotraqueal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556792"/>
            <a:ext cx="3778150" cy="4794761"/>
          </a:xfrm>
        </p:spPr>
      </p:pic>
    </p:spTree>
    <p:extLst>
      <p:ext uri="{BB962C8B-B14F-4D97-AF65-F5344CB8AC3E}">
        <p14:creationId xmlns:p14="http://schemas.microsoft.com/office/powerpoint/2010/main" val="426069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Laringoscopi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844824"/>
            <a:ext cx="3966170" cy="4105334"/>
          </a:xfrm>
        </p:spPr>
      </p:pic>
    </p:spTree>
    <p:extLst>
      <p:ext uri="{BB962C8B-B14F-4D97-AF65-F5344CB8AC3E}">
        <p14:creationId xmlns:p14="http://schemas.microsoft.com/office/powerpoint/2010/main" val="2694224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 smtClean="0"/>
              <a:t>Laringoscopi</a:t>
            </a:r>
            <a:r>
              <a:rPr lang="es-ES_tradnl" dirty="0" smtClean="0"/>
              <a:t> </a:t>
            </a:r>
            <a:r>
              <a:rPr lang="es-ES_tradnl" dirty="0" err="1" smtClean="0"/>
              <a:t>desmuntat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les </a:t>
            </a:r>
            <a:r>
              <a:rPr lang="es-ES_tradnl" dirty="0" err="1" smtClean="0"/>
              <a:t>diferents</a:t>
            </a:r>
            <a:r>
              <a:rPr lang="es-ES_tradnl" dirty="0" smtClean="0"/>
              <a:t> pales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837" y="2529681"/>
            <a:ext cx="4124325" cy="2667000"/>
          </a:xfrm>
        </p:spPr>
      </p:pic>
    </p:spTree>
    <p:extLst>
      <p:ext uri="{BB962C8B-B14F-4D97-AF65-F5344CB8AC3E}">
        <p14:creationId xmlns:p14="http://schemas.microsoft.com/office/powerpoint/2010/main" val="3621143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 smtClean="0"/>
              <a:t>Col·locació</a:t>
            </a:r>
            <a:r>
              <a:rPr lang="es-ES_tradnl" dirty="0" smtClean="0"/>
              <a:t> del </a:t>
            </a:r>
            <a:r>
              <a:rPr lang="es-ES_tradnl" dirty="0" err="1" smtClean="0"/>
              <a:t>tub</a:t>
            </a:r>
            <a:r>
              <a:rPr lang="es-ES_tradnl" dirty="0" smtClean="0"/>
              <a:t> </a:t>
            </a:r>
            <a:r>
              <a:rPr lang="es-ES_tradnl" dirty="0" err="1" smtClean="0"/>
              <a:t>endotraqueal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</a:t>
            </a:r>
            <a:r>
              <a:rPr lang="es-ES_tradnl" dirty="0" err="1" smtClean="0"/>
              <a:t>laringoscopi</a:t>
            </a:r>
            <a:endParaRPr lang="es-ES" dirty="0"/>
          </a:p>
        </p:txBody>
      </p:sp>
      <p:pic>
        <p:nvPicPr>
          <p:cNvPr id="4" name="Contenidor de contingut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700808"/>
            <a:ext cx="3124026" cy="5001446"/>
          </a:xfrm>
        </p:spPr>
      </p:pic>
    </p:spTree>
    <p:extLst>
      <p:ext uri="{BB962C8B-B14F-4D97-AF65-F5344CB8AC3E}">
        <p14:creationId xmlns:p14="http://schemas.microsoft.com/office/powerpoint/2010/main" val="3271925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61</Words>
  <Application>Microsoft Office PowerPoint</Application>
  <PresentationFormat>Presentació en pantalla (4:3)</PresentationFormat>
  <Paragraphs>15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14</vt:i4>
      </vt:variant>
    </vt:vector>
  </HeadingPairs>
  <TitlesOfParts>
    <vt:vector size="15" baseType="lpstr">
      <vt:lpstr>Tema de l'Office</vt:lpstr>
      <vt:lpstr>Col·locació de la cànula de traqueostomia</vt:lpstr>
      <vt:lpstr>Mascareta laríngea d’oxigenoteràpia</vt:lpstr>
      <vt:lpstr>Mascarilla laríngea d’oxigenoteràpia</vt:lpstr>
      <vt:lpstr>Mascarilla laríngea d’aerosolteràpia</vt:lpstr>
      <vt:lpstr>Tub endotraqueal</vt:lpstr>
      <vt:lpstr>Col·locació del tub endotraqueal</vt:lpstr>
      <vt:lpstr>Laringoscopi</vt:lpstr>
      <vt:lpstr>Laringoscopi desmuntat amb les diferents pales</vt:lpstr>
      <vt:lpstr>Col·locació del tub endotraqueal amb laringoscopi</vt:lpstr>
      <vt:lpstr>Mascareta laríngea</vt:lpstr>
      <vt:lpstr>Col·locació mascareta laríngea</vt:lpstr>
      <vt:lpstr>CPAP x l’apnea del son</vt:lpstr>
      <vt:lpstr>CPAP: continuous positive airway pressure</vt:lpstr>
      <vt:lpstr>CPAP x l’apnea del son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Col·locació de la cànula de traqueostomia</dc:title>
  <dc:creator>Profe</dc:creator>
  <cp:lastModifiedBy>Departament d'Educació</cp:lastModifiedBy>
  <cp:revision>3</cp:revision>
  <dcterms:created xsi:type="dcterms:W3CDTF">2018-04-16T14:58:23Z</dcterms:created>
  <dcterms:modified xsi:type="dcterms:W3CDTF">2018-04-17T18:33:07Z</dcterms:modified>
</cp:coreProperties>
</file>