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</p:sldIdLst>
  <p:sldSz cy="5143500" cx="9144000"/>
  <p:notesSz cx="6858000" cy="9144000"/>
  <p:embeddedFontLst>
    <p:embeddedFont>
      <p:font typeface="Roboto Slab"/>
      <p:regular r:id="rId11"/>
      <p:bold r:id="rId12"/>
    </p:embeddedFont>
    <p:embeddedFont>
      <p:font typeface="Roboto"/>
      <p:regular r:id="rId13"/>
      <p:bold r:id="rId14"/>
      <p:italic r:id="rId15"/>
      <p:boldItalic r:id="rId16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font" Target="fonts/RobotoSlab-regular.fntdata"/><Relationship Id="rId10" Type="http://schemas.openxmlformats.org/officeDocument/2006/relationships/slide" Target="slides/slide5.xml"/><Relationship Id="rId13" Type="http://schemas.openxmlformats.org/officeDocument/2006/relationships/font" Target="fonts/Roboto-regular.fntdata"/><Relationship Id="rId12" Type="http://schemas.openxmlformats.org/officeDocument/2006/relationships/font" Target="fonts/RobotoSlab-bold.fntdata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font" Target="fonts/Roboto-italic.fntdata"/><Relationship Id="rId14" Type="http://schemas.openxmlformats.org/officeDocument/2006/relationships/font" Target="fonts/Roboto-bold.fntdata"/><Relationship Id="rId16" Type="http://schemas.openxmlformats.org/officeDocument/2006/relationships/font" Target="fonts/Roboto-boldItalic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1" name="Google Shape;61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g1c99292e7a7_0_5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7" name="Google Shape;67;g1c99292e7a7_0_5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g1c99292e7a7_0_6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3" name="Google Shape;73;g1c99292e7a7_0_6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g1c99292e7a7_0_6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9" name="Google Shape;79;g1c99292e7a7_0_6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g1c99292e7a7_0_7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7" name="Google Shape;87;g1c99292e7a7_0_7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>
            <a:off x="1524800" y="672606"/>
            <a:ext cx="1081625" cy="1124950"/>
          </a:xfrm>
          <a:custGeom>
            <a:rect b="b" l="l" r="r" t="t"/>
            <a:pathLst>
              <a:path extrusionOk="0" h="44998" w="43265">
                <a:moveTo>
                  <a:pt x="0" y="44998"/>
                </a:moveTo>
                <a:lnTo>
                  <a:pt x="0" y="0"/>
                </a:lnTo>
                <a:lnTo>
                  <a:pt x="43265" y="0"/>
                </a:lnTo>
              </a:path>
            </a:pathLst>
          </a:custGeom>
          <a:noFill/>
          <a:ln cap="flat" cmpd="sng" w="28575">
            <a:solidFill>
              <a:schemeClr val="accent5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11" name="Google Shape;11;p2"/>
          <p:cNvSpPr/>
          <p:nvPr/>
        </p:nvSpPr>
        <p:spPr>
          <a:xfrm rot="10800000">
            <a:off x="6537563" y="3342925"/>
            <a:ext cx="1081625" cy="1124950"/>
          </a:xfrm>
          <a:custGeom>
            <a:rect b="b" l="l" r="r" t="t"/>
            <a:pathLst>
              <a:path extrusionOk="0" h="44998" w="43265">
                <a:moveTo>
                  <a:pt x="0" y="44998"/>
                </a:moveTo>
                <a:lnTo>
                  <a:pt x="0" y="0"/>
                </a:lnTo>
                <a:lnTo>
                  <a:pt x="43265" y="0"/>
                </a:lnTo>
              </a:path>
            </a:pathLst>
          </a:custGeom>
          <a:noFill/>
          <a:ln cap="flat" cmpd="sng" w="28575">
            <a:solidFill>
              <a:schemeClr val="accent5"/>
            </a:solidFill>
            <a:prstDash val="solid"/>
            <a:miter lim="8000"/>
            <a:headEnd len="sm" w="sm" type="none"/>
            <a:tailEnd len="sm" w="sm" type="none"/>
          </a:ln>
        </p:spPr>
      </p:sp>
      <p:cxnSp>
        <p:nvCxnSpPr>
          <p:cNvPr id="12" name="Google Shape;12;p2"/>
          <p:cNvCxnSpPr/>
          <p:nvPr/>
        </p:nvCxnSpPr>
        <p:spPr>
          <a:xfrm>
            <a:off x="4359602" y="2817464"/>
            <a:ext cx="424800" cy="0"/>
          </a:xfrm>
          <a:prstGeom prst="straightConnector1">
            <a:avLst/>
          </a:prstGeom>
          <a:noFill/>
          <a:ln cap="flat" cmpd="sng" w="38100">
            <a:solidFill>
              <a:schemeClr val="accent4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3" name="Google Shape;13;p2"/>
          <p:cNvSpPr txBox="1"/>
          <p:nvPr>
            <p:ph type="ctrTitle"/>
          </p:nvPr>
        </p:nvSpPr>
        <p:spPr>
          <a:xfrm>
            <a:off x="1680302" y="1188925"/>
            <a:ext cx="5783400" cy="14574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1pPr>
            <a:lvl2pPr lvl="1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2pPr>
            <a:lvl3pPr lvl="2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3pPr>
            <a:lvl4pPr lvl="3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4pPr>
            <a:lvl5pPr lvl="4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5pPr>
            <a:lvl6pPr lvl="5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6pPr>
            <a:lvl7pPr lvl="6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7pPr>
            <a:lvl8pPr lvl="7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8pPr>
            <a:lvl9pPr lvl="8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9pPr>
          </a:lstStyle>
          <a:p/>
        </p:txBody>
      </p:sp>
      <p:sp>
        <p:nvSpPr>
          <p:cNvPr id="14" name="Google Shape;14;p2"/>
          <p:cNvSpPr txBox="1"/>
          <p:nvPr>
            <p:ph idx="1" type="subTitle"/>
          </p:nvPr>
        </p:nvSpPr>
        <p:spPr>
          <a:xfrm>
            <a:off x="1680302" y="3049450"/>
            <a:ext cx="5783400" cy="90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400"/>
              <a:buFont typeface="Roboto Slab"/>
              <a:buNone/>
              <a:defRPr sz="2400">
                <a:solidFill>
                  <a:schemeClr val="accent5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400"/>
              <a:buFont typeface="Roboto Slab"/>
              <a:buNone/>
              <a:defRPr sz="2400">
                <a:solidFill>
                  <a:schemeClr val="accent5"/>
                </a:solidFill>
                <a:latin typeface="Roboto Slab"/>
                <a:ea typeface="Roboto Slab"/>
                <a:cs typeface="Roboto Slab"/>
                <a:sym typeface="Roboto Slab"/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400"/>
              <a:buFont typeface="Roboto Slab"/>
              <a:buNone/>
              <a:defRPr sz="2400">
                <a:solidFill>
                  <a:schemeClr val="accent5"/>
                </a:solidFill>
                <a:latin typeface="Roboto Slab"/>
                <a:ea typeface="Roboto Slab"/>
                <a:cs typeface="Roboto Slab"/>
                <a:sym typeface="Roboto Slab"/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400"/>
              <a:buFont typeface="Roboto Slab"/>
              <a:buNone/>
              <a:defRPr sz="2400">
                <a:solidFill>
                  <a:schemeClr val="accent5"/>
                </a:solidFill>
                <a:latin typeface="Roboto Slab"/>
                <a:ea typeface="Roboto Slab"/>
                <a:cs typeface="Roboto Slab"/>
                <a:sym typeface="Roboto Slab"/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400"/>
              <a:buFont typeface="Roboto Slab"/>
              <a:buNone/>
              <a:defRPr sz="2400">
                <a:solidFill>
                  <a:schemeClr val="accent5"/>
                </a:solidFill>
                <a:latin typeface="Roboto Slab"/>
                <a:ea typeface="Roboto Slab"/>
                <a:cs typeface="Roboto Slab"/>
                <a:sym typeface="Roboto Slab"/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400"/>
              <a:buFont typeface="Roboto Slab"/>
              <a:buNone/>
              <a:defRPr sz="2400">
                <a:solidFill>
                  <a:schemeClr val="accent5"/>
                </a:solidFill>
                <a:latin typeface="Roboto Slab"/>
                <a:ea typeface="Roboto Slab"/>
                <a:cs typeface="Roboto Slab"/>
                <a:sym typeface="Roboto Slab"/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400"/>
              <a:buFont typeface="Roboto Slab"/>
              <a:buNone/>
              <a:defRPr sz="2400">
                <a:solidFill>
                  <a:schemeClr val="accent5"/>
                </a:solidFill>
                <a:latin typeface="Roboto Slab"/>
                <a:ea typeface="Roboto Slab"/>
                <a:cs typeface="Roboto Slab"/>
                <a:sym typeface="Roboto Slab"/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400"/>
              <a:buFont typeface="Roboto Slab"/>
              <a:buNone/>
              <a:defRPr sz="2400">
                <a:solidFill>
                  <a:schemeClr val="accent5"/>
                </a:solidFill>
                <a:latin typeface="Roboto Slab"/>
                <a:ea typeface="Roboto Slab"/>
                <a:cs typeface="Roboto Slab"/>
                <a:sym typeface="Roboto Slab"/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400"/>
              <a:buFont typeface="Roboto Slab"/>
              <a:buNone/>
              <a:defRPr sz="2400">
                <a:solidFill>
                  <a:schemeClr val="accent5"/>
                </a:solidFill>
                <a:latin typeface="Roboto Slab"/>
                <a:ea typeface="Roboto Slab"/>
                <a:cs typeface="Roboto Slab"/>
                <a:sym typeface="Roboto Slab"/>
              </a:defRPr>
            </a:lvl9pPr>
          </a:lstStyle>
          <a:p/>
        </p:txBody>
      </p:sp>
      <p:sp>
        <p:nvSpPr>
          <p:cNvPr id="15" name="Google Shape;15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11"/>
          <p:cNvSpPr/>
          <p:nvPr/>
        </p:nvSpPr>
        <p:spPr>
          <a:xfrm>
            <a:off x="150" y="5076825"/>
            <a:ext cx="9143700" cy="666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4" name="Google Shape;54;p11"/>
          <p:cNvSpPr txBox="1"/>
          <p:nvPr>
            <p:ph hasCustomPrompt="1" type="title"/>
          </p:nvPr>
        </p:nvSpPr>
        <p:spPr>
          <a:xfrm>
            <a:off x="387900" y="1152450"/>
            <a:ext cx="8368200" cy="1538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3000"/>
              <a:buNone/>
              <a:defRPr sz="13000">
                <a:solidFill>
                  <a:schemeClr val="accent5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3000"/>
              <a:buNone/>
              <a:defRPr sz="13000">
                <a:solidFill>
                  <a:schemeClr val="accent5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3000"/>
              <a:buNone/>
              <a:defRPr sz="13000">
                <a:solidFill>
                  <a:schemeClr val="accent5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3000"/>
              <a:buNone/>
              <a:defRPr sz="13000">
                <a:solidFill>
                  <a:schemeClr val="accent5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3000"/>
              <a:buNone/>
              <a:defRPr sz="13000">
                <a:solidFill>
                  <a:schemeClr val="accent5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3000"/>
              <a:buNone/>
              <a:defRPr sz="13000">
                <a:solidFill>
                  <a:schemeClr val="accent5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3000"/>
              <a:buNone/>
              <a:defRPr sz="13000">
                <a:solidFill>
                  <a:schemeClr val="accent5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3000"/>
              <a:buNone/>
              <a:defRPr sz="13000">
                <a:solidFill>
                  <a:schemeClr val="accent5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3000"/>
              <a:buNone/>
              <a:defRPr sz="13000">
                <a:solidFill>
                  <a:schemeClr val="accent5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55" name="Google Shape;55;p11"/>
          <p:cNvSpPr txBox="1"/>
          <p:nvPr>
            <p:ph idx="1" type="body"/>
          </p:nvPr>
        </p:nvSpPr>
        <p:spPr>
          <a:xfrm>
            <a:off x="387900" y="2919450"/>
            <a:ext cx="8368200" cy="1071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56" name="Google Shape;56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7" name="Google Shape;17;p3"/>
          <p:cNvCxnSpPr/>
          <p:nvPr/>
        </p:nvCxnSpPr>
        <p:spPr>
          <a:xfrm>
            <a:off x="4359602" y="2817464"/>
            <a:ext cx="424800" cy="0"/>
          </a:xfrm>
          <a:prstGeom prst="straightConnector1">
            <a:avLst/>
          </a:prstGeom>
          <a:noFill/>
          <a:ln cap="flat" cmpd="sng" w="38100">
            <a:solidFill>
              <a:schemeClr val="accent4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8" name="Google Shape;18;p3"/>
          <p:cNvSpPr txBox="1"/>
          <p:nvPr>
            <p:ph type="title"/>
          </p:nvPr>
        </p:nvSpPr>
        <p:spPr>
          <a:xfrm>
            <a:off x="480750" y="1764950"/>
            <a:ext cx="8222100" cy="907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19" name="Google Shape;19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1" name="Google Shape;21;p4"/>
          <p:cNvCxnSpPr/>
          <p:nvPr/>
        </p:nvCxnSpPr>
        <p:spPr>
          <a:xfrm>
            <a:off x="492563" y="1260284"/>
            <a:ext cx="424800" cy="0"/>
          </a:xfrm>
          <a:prstGeom prst="straightConnector1">
            <a:avLst/>
          </a:prstGeom>
          <a:noFill/>
          <a:ln cap="flat" cmpd="sng" w="38100">
            <a:solidFill>
              <a:schemeClr val="accent4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22" name="Google Shape;22;p4"/>
          <p:cNvSpPr txBox="1"/>
          <p:nvPr>
            <p:ph type="title"/>
          </p:nvPr>
        </p:nvSpPr>
        <p:spPr>
          <a:xfrm>
            <a:off x="387900" y="458025"/>
            <a:ext cx="8368200" cy="686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23" name="Google Shape;23;p4"/>
          <p:cNvSpPr txBox="1"/>
          <p:nvPr>
            <p:ph idx="1" type="body"/>
          </p:nvPr>
        </p:nvSpPr>
        <p:spPr>
          <a:xfrm>
            <a:off x="387900" y="1489824"/>
            <a:ext cx="8368200" cy="3078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4" name="Google Shape;24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6" name="Google Shape;26;p5"/>
          <p:cNvCxnSpPr/>
          <p:nvPr/>
        </p:nvCxnSpPr>
        <p:spPr>
          <a:xfrm>
            <a:off x="492563" y="1260284"/>
            <a:ext cx="424800" cy="0"/>
          </a:xfrm>
          <a:prstGeom prst="straightConnector1">
            <a:avLst/>
          </a:prstGeom>
          <a:noFill/>
          <a:ln cap="flat" cmpd="sng" w="38100">
            <a:solidFill>
              <a:schemeClr val="accent4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27" name="Google Shape;27;p5"/>
          <p:cNvSpPr txBox="1"/>
          <p:nvPr>
            <p:ph type="title"/>
          </p:nvPr>
        </p:nvSpPr>
        <p:spPr>
          <a:xfrm>
            <a:off x="387900" y="458025"/>
            <a:ext cx="8368200" cy="686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28" name="Google Shape;28;p5"/>
          <p:cNvSpPr txBox="1"/>
          <p:nvPr>
            <p:ph idx="1" type="body"/>
          </p:nvPr>
        </p:nvSpPr>
        <p:spPr>
          <a:xfrm>
            <a:off x="387900" y="1489825"/>
            <a:ext cx="3999900" cy="3078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9" name="Google Shape;29;p5"/>
          <p:cNvSpPr txBox="1"/>
          <p:nvPr>
            <p:ph idx="2" type="body"/>
          </p:nvPr>
        </p:nvSpPr>
        <p:spPr>
          <a:xfrm>
            <a:off x="4756200" y="1489825"/>
            <a:ext cx="3999900" cy="3078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0" name="Google Shape;30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6"/>
          <p:cNvSpPr txBox="1"/>
          <p:nvPr>
            <p:ph type="title"/>
          </p:nvPr>
        </p:nvSpPr>
        <p:spPr>
          <a:xfrm>
            <a:off x="387900" y="458025"/>
            <a:ext cx="8368200" cy="686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33" name="Google Shape;33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34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5" name="Google Shape;35;p7"/>
          <p:cNvCxnSpPr/>
          <p:nvPr/>
        </p:nvCxnSpPr>
        <p:spPr>
          <a:xfrm>
            <a:off x="489218" y="1412277"/>
            <a:ext cx="331500" cy="0"/>
          </a:xfrm>
          <a:prstGeom prst="straightConnector1">
            <a:avLst/>
          </a:prstGeom>
          <a:noFill/>
          <a:ln cap="flat" cmpd="sng" w="38100">
            <a:solidFill>
              <a:schemeClr val="accent4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36" name="Google Shape;36;p7"/>
          <p:cNvSpPr txBox="1"/>
          <p:nvPr>
            <p:ph type="title"/>
          </p:nvPr>
        </p:nvSpPr>
        <p:spPr>
          <a:xfrm>
            <a:off x="3879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7" name="Google Shape;37;p7"/>
          <p:cNvSpPr txBox="1"/>
          <p:nvPr>
            <p:ph idx="1" type="body"/>
          </p:nvPr>
        </p:nvSpPr>
        <p:spPr>
          <a:xfrm>
            <a:off x="387900" y="1594025"/>
            <a:ext cx="2808000" cy="2681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8" name="Google Shape;38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9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8"/>
          <p:cNvSpPr txBox="1"/>
          <p:nvPr>
            <p:ph type="title"/>
          </p:nvPr>
        </p:nvSpPr>
        <p:spPr>
          <a:xfrm>
            <a:off x="490250" y="526350"/>
            <a:ext cx="56187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41" name="Google Shape;41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9"/>
          <p:cNvSpPr/>
          <p:nvPr/>
        </p:nvSpPr>
        <p:spPr>
          <a:xfrm>
            <a:off x="4572000" y="-75"/>
            <a:ext cx="4572000" cy="51435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44" name="Google Shape;44;p9"/>
          <p:cNvCxnSpPr/>
          <p:nvPr/>
        </p:nvCxnSpPr>
        <p:spPr>
          <a:xfrm>
            <a:off x="5029675" y="4495503"/>
            <a:ext cx="540900" cy="0"/>
          </a:xfrm>
          <a:prstGeom prst="straightConnector1">
            <a:avLst/>
          </a:prstGeom>
          <a:noFill/>
          <a:ln cap="flat" cmpd="sng" w="38100">
            <a:solidFill>
              <a:schemeClr val="accent5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45" name="Google Shape;45;p9"/>
          <p:cNvSpPr txBox="1"/>
          <p:nvPr>
            <p:ph type="title"/>
          </p:nvPr>
        </p:nvSpPr>
        <p:spPr>
          <a:xfrm>
            <a:off x="265500" y="1209075"/>
            <a:ext cx="4045200" cy="1506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1pPr>
            <a:lvl2pPr lvl="1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2pPr>
            <a:lvl3pPr lvl="2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3pPr>
            <a:lvl4pPr lvl="3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4pPr>
            <a:lvl5pPr lvl="4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5pPr>
            <a:lvl6pPr lvl="5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6pPr>
            <a:lvl7pPr lvl="6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7pPr>
            <a:lvl8pPr lvl="7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8pPr>
            <a:lvl9pPr lvl="8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9pPr>
          </a:lstStyle>
          <a:p/>
        </p:txBody>
      </p:sp>
      <p:sp>
        <p:nvSpPr>
          <p:cNvPr id="46" name="Google Shape;46;p9"/>
          <p:cNvSpPr txBox="1"/>
          <p:nvPr>
            <p:ph idx="1" type="subTitle"/>
          </p:nvPr>
        </p:nvSpPr>
        <p:spPr>
          <a:xfrm>
            <a:off x="265500" y="2769001"/>
            <a:ext cx="4045200" cy="1345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100"/>
              <a:buNone/>
              <a:defRPr sz="2100">
                <a:solidFill>
                  <a:schemeClr val="accent5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100"/>
              <a:buNone/>
              <a:defRPr sz="2100">
                <a:solidFill>
                  <a:schemeClr val="accent5"/>
                </a:solidFill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100"/>
              <a:buNone/>
              <a:defRPr sz="2100">
                <a:solidFill>
                  <a:schemeClr val="accent5"/>
                </a:solidFill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100"/>
              <a:buNone/>
              <a:defRPr sz="2100">
                <a:solidFill>
                  <a:schemeClr val="accent5"/>
                </a:solidFill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100"/>
              <a:buNone/>
              <a:defRPr sz="2100">
                <a:solidFill>
                  <a:schemeClr val="accent5"/>
                </a:solidFill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100"/>
              <a:buNone/>
              <a:defRPr sz="2100">
                <a:solidFill>
                  <a:schemeClr val="accent5"/>
                </a:solidFill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100"/>
              <a:buNone/>
              <a:defRPr sz="2100">
                <a:solidFill>
                  <a:schemeClr val="accent5"/>
                </a:solidFill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100"/>
              <a:buNone/>
              <a:defRPr sz="2100">
                <a:solidFill>
                  <a:schemeClr val="accent5"/>
                </a:solidFill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100"/>
              <a:buNone/>
              <a:defRPr sz="2100">
                <a:solidFill>
                  <a:schemeClr val="accent5"/>
                </a:solidFill>
              </a:defRPr>
            </a:lvl9pPr>
          </a:lstStyle>
          <a:p/>
        </p:txBody>
      </p:sp>
      <p:sp>
        <p:nvSpPr>
          <p:cNvPr id="47" name="Google Shape;47;p9"/>
          <p:cNvSpPr txBox="1"/>
          <p:nvPr>
            <p:ph idx="2" type="body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8" name="Google Shape;48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0"/>
          <p:cNvSpPr txBox="1"/>
          <p:nvPr>
            <p:ph idx="1" type="body"/>
          </p:nvPr>
        </p:nvSpPr>
        <p:spPr>
          <a:xfrm>
            <a:off x="319500" y="4233725"/>
            <a:ext cx="5998800" cy="598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Font typeface="Roboto Slab"/>
              <a:buNone/>
              <a:defRPr>
                <a:latin typeface="Roboto Slab"/>
                <a:ea typeface="Roboto Slab"/>
                <a:cs typeface="Roboto Slab"/>
                <a:sym typeface="Roboto Slab"/>
              </a:defRPr>
            </a:lvl1pPr>
          </a:lstStyle>
          <a:p/>
        </p:txBody>
      </p:sp>
      <p:sp>
        <p:nvSpPr>
          <p:cNvPr id="51" name="Google Shape;51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a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marina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87900" y="458025"/>
            <a:ext cx="8368200" cy="6861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 Slab"/>
              <a:buNone/>
              <a:defRPr sz="3000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 Slab"/>
              <a:buNone/>
              <a:defRPr sz="3000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 Slab"/>
              <a:buNone/>
              <a:defRPr sz="3000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 Slab"/>
              <a:buNone/>
              <a:defRPr sz="3000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 Slab"/>
              <a:buNone/>
              <a:defRPr sz="3000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 Slab"/>
              <a:buNone/>
              <a:defRPr sz="3000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 Slab"/>
              <a:buNone/>
              <a:defRPr sz="3000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 Slab"/>
              <a:buNone/>
              <a:defRPr sz="3000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 Slab"/>
              <a:buNone/>
              <a:defRPr sz="3000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87900" y="1489824"/>
            <a:ext cx="8368200" cy="307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Roboto"/>
              <a:buChar char="●"/>
              <a:defRPr sz="18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○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■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●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○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■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●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○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■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lvl="1" algn="r">
              <a:buNone/>
              <a:defRPr sz="1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lvl="2" algn="r">
              <a:buNone/>
              <a:defRPr sz="1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lvl="3" algn="r">
              <a:buNone/>
              <a:defRPr sz="1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lvl="4" algn="r">
              <a:buNone/>
              <a:defRPr sz="1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lvl="5" algn="r">
              <a:buNone/>
              <a:defRPr sz="1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lvl="6" algn="r">
              <a:buNone/>
              <a:defRPr sz="1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lvl="7" algn="r">
              <a:buNone/>
              <a:defRPr sz="1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lvl="8" algn="r">
              <a:buNone/>
              <a:defRPr sz="1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a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4.xml"/><Relationship Id="rId3" Type="http://schemas.openxmlformats.org/officeDocument/2006/relationships/hyperlink" Target="https://formaciooberta.eapc.gencat.cat/contingutsdelscursos/bpp/020/inici.html" TargetMode="Externa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Relationship Id="rId3" Type="http://schemas.openxmlformats.org/officeDocument/2006/relationships/hyperlink" Target="https://youtube.com/watch?v=48peMznJ3i8&amp;si=EnSIkaIECMiOmarE" TargetMode="Externa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3"/>
          <p:cNvSpPr txBox="1"/>
          <p:nvPr>
            <p:ph type="ctrTitle"/>
          </p:nvPr>
        </p:nvSpPr>
        <p:spPr>
          <a:xfrm>
            <a:off x="1680302" y="1188925"/>
            <a:ext cx="5783400" cy="14574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ca"/>
              <a:t>PARLAR EN PÚBLIC</a:t>
            </a:r>
            <a:endParaRPr/>
          </a:p>
        </p:txBody>
      </p:sp>
      <p:sp>
        <p:nvSpPr>
          <p:cNvPr id="64" name="Google Shape;64;p13"/>
          <p:cNvSpPr txBox="1"/>
          <p:nvPr>
            <p:ph idx="1" type="subTitle"/>
          </p:nvPr>
        </p:nvSpPr>
        <p:spPr>
          <a:xfrm>
            <a:off x="1680302" y="3049450"/>
            <a:ext cx="5783400" cy="90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ca" sz="1440"/>
              <a:t>PROJECTE 1</a:t>
            </a:r>
            <a:endParaRPr sz="1440"/>
          </a:p>
          <a:p>
            <a:pPr indent="0" lvl="0" marL="0" rt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ca" sz="1440"/>
              <a:t>NF3. Competències del tramitador processal</a:t>
            </a:r>
            <a:endParaRPr sz="144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4"/>
          <p:cNvSpPr txBox="1"/>
          <p:nvPr>
            <p:ph type="title"/>
          </p:nvPr>
        </p:nvSpPr>
        <p:spPr>
          <a:xfrm>
            <a:off x="387900" y="458025"/>
            <a:ext cx="8368200" cy="686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-419100" lvl="0" marL="457200" rtl="0" algn="l">
              <a:spcBef>
                <a:spcPts val="0"/>
              </a:spcBef>
              <a:spcAft>
                <a:spcPts val="0"/>
              </a:spcAft>
              <a:buSzPts val="3000"/>
              <a:buAutoNum type="arabicPeriod"/>
            </a:pPr>
            <a:r>
              <a:rPr lang="ca"/>
              <a:t>EL BON ORADOR NEIX O ES CONSTRUEIX?</a:t>
            </a:r>
            <a:endParaRPr/>
          </a:p>
        </p:txBody>
      </p:sp>
      <p:sp>
        <p:nvSpPr>
          <p:cNvPr id="70" name="Google Shape;70;p14"/>
          <p:cNvSpPr txBox="1"/>
          <p:nvPr>
            <p:ph idx="1" type="body"/>
          </p:nvPr>
        </p:nvSpPr>
        <p:spPr>
          <a:xfrm>
            <a:off x="387900" y="1489824"/>
            <a:ext cx="8368200" cy="3078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ca"/>
              <a:t>La idea de que el do de la comunicació és una mena de “gràcia” que posseeixen algunes persones i d’altres no és perillosa, ja que voldria dir que l’habilitat de comunicar amb eficàcia estaria només reservada a unes quantes persones.</a:t>
            </a:r>
            <a:endParaRPr/>
          </a:p>
          <a:p>
            <a:pPr indent="0" lvl="0" marL="0" rtl="0" algn="just">
              <a:spcBef>
                <a:spcPts val="1200"/>
              </a:spcBef>
              <a:spcAft>
                <a:spcPts val="0"/>
              </a:spcAft>
              <a:buNone/>
            </a:pPr>
            <a:r>
              <a:rPr b="1" lang="ca"/>
              <a:t>El bon comunicador/a no neix ensenyat, el bon comunicador/a es fa.</a:t>
            </a:r>
            <a:endParaRPr b="1"/>
          </a:p>
          <a:p>
            <a:pPr indent="0" lvl="0" marL="0" rtl="0" algn="ctr">
              <a:spcBef>
                <a:spcPts val="1200"/>
              </a:spcBef>
              <a:spcAft>
                <a:spcPts val="0"/>
              </a:spcAft>
              <a:buNone/>
            </a:pPr>
            <a:r>
              <a:rPr b="1" lang="ca">
                <a:solidFill>
                  <a:srgbClr val="FFFF00"/>
                </a:solidFill>
              </a:rPr>
              <a:t>Globosofia</a:t>
            </a:r>
            <a:endParaRPr b="1">
              <a:solidFill>
                <a:srgbClr val="FFFF00"/>
              </a:solidFill>
            </a:endParaRPr>
          </a:p>
          <a:p>
            <a:pPr indent="0" lvl="0" marL="0" rtl="0" algn="ctr">
              <a:spcBef>
                <a:spcPts val="1200"/>
              </a:spcBef>
              <a:spcAft>
                <a:spcPts val="1200"/>
              </a:spcAft>
              <a:buNone/>
            </a:pPr>
            <a:r>
              <a:rPr b="1" lang="ca"/>
              <a:t>Per comunicar amb èxit no cal fingir res, per fer bones presentacions la clau és la naturalitat.</a:t>
            </a:r>
            <a:endParaRPr b="1"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5"/>
          <p:cNvSpPr txBox="1"/>
          <p:nvPr>
            <p:ph type="title"/>
          </p:nvPr>
        </p:nvSpPr>
        <p:spPr>
          <a:xfrm>
            <a:off x="387900" y="458025"/>
            <a:ext cx="8368200" cy="686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a"/>
              <a:t>POSEM-HO EN PRÀCTICA!</a:t>
            </a:r>
            <a:endParaRPr/>
          </a:p>
        </p:txBody>
      </p:sp>
      <p:sp>
        <p:nvSpPr>
          <p:cNvPr id="76" name="Google Shape;76;p15"/>
          <p:cNvSpPr txBox="1"/>
          <p:nvPr>
            <p:ph idx="1" type="body"/>
          </p:nvPr>
        </p:nvSpPr>
        <p:spPr>
          <a:xfrm>
            <a:off x="387900" y="1489824"/>
            <a:ext cx="8368200" cy="3078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ca"/>
              <a:t>Penseu en dos presentadors/es de la TV que gaudeixin de credibilitat sota el vostre punt de vista, però que tinguin estils de comunicació ben diferents: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SzPts val="1800"/>
              <a:buChar char="●"/>
            </a:pPr>
            <a:r>
              <a:rPr lang="ca"/>
              <a:t>Què fa que siguin bons comunicadors?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ca"/>
              <a:t>Quins elements de la seva comunicació et transmeten autenticitat?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ca"/>
              <a:t>Quines diferències destacaries entre ambdues figures?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6"/>
          <p:cNvSpPr txBox="1"/>
          <p:nvPr>
            <p:ph type="title"/>
          </p:nvPr>
        </p:nvSpPr>
        <p:spPr>
          <a:xfrm>
            <a:off x="387900" y="458025"/>
            <a:ext cx="8368200" cy="686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a"/>
              <a:t>2. Parlar en públic millora aspectes de la teva vida</a:t>
            </a:r>
            <a:endParaRPr/>
          </a:p>
        </p:txBody>
      </p:sp>
      <p:sp>
        <p:nvSpPr>
          <p:cNvPr id="82" name="Google Shape;82;p16"/>
          <p:cNvSpPr txBox="1"/>
          <p:nvPr>
            <p:ph idx="1" type="body"/>
          </p:nvPr>
        </p:nvSpPr>
        <p:spPr>
          <a:xfrm>
            <a:off x="387900" y="1710975"/>
            <a:ext cx="3999900" cy="3078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302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600"/>
              <a:buChar char="★"/>
            </a:pPr>
            <a:r>
              <a:rPr lang="ca" sz="1600"/>
              <a:t>Guanyar eficàcia professional</a:t>
            </a:r>
            <a:endParaRPr sz="1600"/>
          </a:p>
          <a:p>
            <a:pPr indent="-3302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600"/>
              <a:buChar char="★"/>
            </a:pPr>
            <a:r>
              <a:rPr lang="ca" sz="1600"/>
              <a:t>Fer-se entendre</a:t>
            </a:r>
            <a:endParaRPr sz="1600"/>
          </a:p>
          <a:p>
            <a:pPr indent="-3302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600"/>
              <a:buChar char="★"/>
            </a:pPr>
            <a:r>
              <a:rPr lang="ca" sz="1600"/>
              <a:t>Incrementar la confiança</a:t>
            </a:r>
            <a:endParaRPr sz="1600"/>
          </a:p>
        </p:txBody>
      </p:sp>
      <p:sp>
        <p:nvSpPr>
          <p:cNvPr id="83" name="Google Shape;83;p16"/>
          <p:cNvSpPr txBox="1"/>
          <p:nvPr>
            <p:ph idx="2" type="body"/>
          </p:nvPr>
        </p:nvSpPr>
        <p:spPr>
          <a:xfrm>
            <a:off x="4756200" y="1710975"/>
            <a:ext cx="3999900" cy="3078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302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600"/>
              <a:buChar char="★"/>
            </a:pPr>
            <a:r>
              <a:rPr lang="ca" sz="1600"/>
              <a:t>Millorar les relacions socials</a:t>
            </a:r>
            <a:endParaRPr sz="1600"/>
          </a:p>
          <a:p>
            <a:pPr indent="-3302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600"/>
              <a:buChar char="★"/>
            </a:pPr>
            <a:r>
              <a:rPr lang="ca" sz="1600"/>
              <a:t>Dominar diferents registres</a:t>
            </a:r>
            <a:endParaRPr sz="1600"/>
          </a:p>
          <a:p>
            <a:pPr indent="-3302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600"/>
              <a:buChar char="★"/>
            </a:pPr>
            <a:r>
              <a:rPr lang="ca" sz="1600"/>
              <a:t>Persuadir o convèncer</a:t>
            </a:r>
            <a:endParaRPr sz="1600"/>
          </a:p>
        </p:txBody>
      </p:sp>
      <p:sp>
        <p:nvSpPr>
          <p:cNvPr id="84" name="Google Shape;84;p16"/>
          <p:cNvSpPr txBox="1"/>
          <p:nvPr/>
        </p:nvSpPr>
        <p:spPr>
          <a:xfrm>
            <a:off x="1084425" y="3410425"/>
            <a:ext cx="6720000" cy="470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ca" u="sng">
                <a:solidFill>
                  <a:schemeClr val="hlink"/>
                </a:solidFill>
                <a:latin typeface="Roboto"/>
                <a:ea typeface="Roboto"/>
                <a:cs typeface="Roboto"/>
                <a:sym typeface="Roboto"/>
                <a:hlinkClick r:id="rId3"/>
              </a:rPr>
              <a:t>https://formaciooberta.eapc.gencat.cat/contingutsdelscursos/bpp/020/inici.html</a:t>
            </a:r>
            <a:endParaRPr>
              <a:latin typeface="Roboto"/>
              <a:ea typeface="Roboto"/>
              <a:cs typeface="Roboto"/>
              <a:sym typeface="Roboto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Roboto"/>
              <a:ea typeface="Roboto"/>
              <a:cs typeface="Roboto"/>
              <a:sym typeface="Roboto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7"/>
          <p:cNvSpPr txBox="1"/>
          <p:nvPr>
            <p:ph type="title"/>
          </p:nvPr>
        </p:nvSpPr>
        <p:spPr>
          <a:xfrm>
            <a:off x="387900" y="458025"/>
            <a:ext cx="8368200" cy="686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a"/>
              <a:t>POSEM-HO EN PRÀCTICA!</a:t>
            </a:r>
            <a:endParaRPr/>
          </a:p>
        </p:txBody>
      </p:sp>
      <p:sp>
        <p:nvSpPr>
          <p:cNvPr id="90" name="Google Shape;90;p17"/>
          <p:cNvSpPr txBox="1"/>
          <p:nvPr>
            <p:ph idx="1" type="body"/>
          </p:nvPr>
        </p:nvSpPr>
        <p:spPr>
          <a:xfrm>
            <a:off x="387900" y="1489824"/>
            <a:ext cx="8368200" cy="3078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ca"/>
              <a:t>Segur que coneixes Mònica Lewinsky. Després de molts anys desapareguda de l’escena pública, va sorprendre a tothom el març del 2015 pronunciant una </a:t>
            </a:r>
            <a:r>
              <a:rPr lang="ca" u="sng">
                <a:solidFill>
                  <a:schemeClr val="hlink"/>
                </a:solidFill>
                <a:hlinkClick r:id="rId3"/>
              </a:rPr>
              <a:t>TEDTalk titulada "El poder de la vergonya"</a:t>
            </a:r>
            <a:endParaRPr/>
          </a:p>
          <a:p>
            <a:pPr indent="0" lvl="0" marL="0" rtl="0" algn="just">
              <a:spcBef>
                <a:spcPts val="1200"/>
              </a:spcBef>
              <a:spcAft>
                <a:spcPts val="0"/>
              </a:spcAft>
              <a:buNone/>
            </a:pPr>
            <a:r>
              <a:rPr lang="ca"/>
              <a:t>Escriu en una sola línia quin creus que és el propòsit de Lewinsky amb aquesta tornada a l’esfera pública.</a:t>
            </a:r>
            <a:endParaRPr/>
          </a:p>
          <a:p>
            <a:pPr indent="0" lvl="0" marL="0" rtl="0" algn="just">
              <a:spcBef>
                <a:spcPts val="1200"/>
              </a:spcBef>
              <a:spcAft>
                <a:spcPts val="1200"/>
              </a:spcAft>
              <a:buNone/>
            </a:pPr>
            <a:r>
              <a:rPr lang="ca"/>
              <a:t>Fil argumental de la presentació: dibuixa un arbre on hi ha una idea principal (tronc) del qual sorgeixen diferents idees base (branques), que alhora es poden subdividir.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Marina">
  <a:themeElements>
    <a:clrScheme name="Marina">
      <a:dk1>
        <a:srgbClr val="FFFFFF"/>
      </a:dk1>
      <a:lt1>
        <a:srgbClr val="00517C"/>
      </a:lt1>
      <a:dk2>
        <a:srgbClr val="004065"/>
      </a:dk2>
      <a:lt2>
        <a:srgbClr val="CFD8DC"/>
      </a:lt2>
      <a:accent1>
        <a:srgbClr val="0277BD"/>
      </a:accent1>
      <a:accent2>
        <a:srgbClr val="558B2F"/>
      </a:accent2>
      <a:accent3>
        <a:srgbClr val="009688"/>
      </a:accent3>
      <a:accent4>
        <a:srgbClr val="039BE5"/>
      </a:accent4>
      <a:accent5>
        <a:srgbClr val="8BC34A"/>
      </a:accent5>
      <a:accent6>
        <a:srgbClr val="FFEB38"/>
      </a:accent6>
      <a:hlink>
        <a:srgbClr val="8BC34A"/>
      </a:hlink>
      <a:folHlink>
        <a:srgbClr val="8BC34A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